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2"/>
  </p:notesMasterIdLst>
  <p:sldIdLst>
    <p:sldId id="859" r:id="rId2"/>
    <p:sldId id="1140" r:id="rId3"/>
    <p:sldId id="1142" r:id="rId4"/>
    <p:sldId id="1143" r:id="rId5"/>
    <p:sldId id="1144" r:id="rId6"/>
    <p:sldId id="1145" r:id="rId7"/>
    <p:sldId id="1146" r:id="rId8"/>
    <p:sldId id="1147" r:id="rId9"/>
    <p:sldId id="1148" r:id="rId10"/>
    <p:sldId id="1149" r:id="rId11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>
      <p:cViewPr varScale="1">
        <p:scale>
          <a:sx n="110" d="100"/>
          <a:sy n="110" d="100"/>
        </p:scale>
        <p:origin x="432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九年级</a:t>
            </a:r>
            <a:r>
              <a:rPr lang="en-US" altLang="zh-CN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中考 江苏专版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99565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第二部分　能力进阶篇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95709"/>
            <a:ext cx="11523345" cy="1069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进阶</a:t>
            </a:r>
            <a:r>
              <a:rPr lang="zh-CN" altLang="en-US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训练  </a:t>
            </a:r>
            <a:r>
              <a:rPr lang="en-US" altLang="zh-CN" sz="4800" b="0" dirty="0" smtClean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1</a:t>
            </a:r>
            <a:endParaRPr lang="en-US" altLang="zh-CN" sz="4800" b="0" dirty="0" smtClean="0">
              <a:solidFill>
                <a:srgbClr val="000000"/>
              </a:solidFill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               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Which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sentence best fits in “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in the passage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am a good man, but I’m not a very good wizard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am the Wizard, but I’m not a real wizard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I’m not the Wizard of Oz, and I don’t live here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I’ve been here since you came, and I know the Wizard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74397" y="875620"/>
            <a:ext cx="3181078" cy="441645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874642" y="838145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B</a:t>
            </a:r>
            <a:endParaRPr lang="zh-CN" altLang="en-US" dirty="0"/>
          </a:p>
        </p:txBody>
      </p:sp>
      <p:sp>
        <p:nvSpPr>
          <p:cNvPr id="6" name="内容占位符 4"/>
          <p:cNvSpPr txBox="1">
            <a:spLocks/>
          </p:cNvSpPr>
          <p:nvPr/>
        </p:nvSpPr>
        <p:spPr bwMode="auto">
          <a:xfrm>
            <a:off x="360854" y="3495015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句子还原题。根据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“...The Wizard is a big ball of fire.”“You are all wrong.”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以及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 people here think I’m a wizard.”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小个子男人说他们关于巫师的说法都是错误的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人们认为他是巫师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他也来自堪萨斯州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但他不是真正的巫师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我是巫师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但我不是真正的巫师。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681742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710661"/>
            <a:ext cx="11485848" cy="1200329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本文节选自《绿野仙踪》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主要介绍了多萝西和她的朋友们来到翡翠城发生的事情。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5" y="1157849"/>
            <a:ext cx="11485848" cy="1479063"/>
          </a:xfrm>
          <a:prstGeom prst="rect">
            <a:avLst/>
          </a:prstGeom>
        </p:spPr>
      </p:pic>
      <p:pic>
        <p:nvPicPr>
          <p:cNvPr id="4" name="语篇导航-DA.eps" descr="id:2147486413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13928" y="2846923"/>
            <a:ext cx="1651000" cy="403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78313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 Wicked Witch of the West is dead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says Dorothy to her friends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Everyone is very happy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“We must go back to the Wizard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男巫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 Oz and tell him,” says Dorothy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Soon Dorothy and her friends arrive at the Emerald City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are given glasses and led to the Wizard’s room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But no one is there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voice says, “I am the Wizard of Oz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“Where are you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asks Dorothy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 am everywhere, but you can’t see me,” says the Wizard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“Who are you and what do you want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8743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632311"/>
          </a:xfrm>
        </p:spPr>
        <p:txBody>
          <a:bodyPr/>
          <a:lstStyle/>
          <a:p>
            <a:pPr lvl="0"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“Don’t you remember us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I’m Dorothy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I’m here with my friends—the Tin Woodman, the Scarecrow, and the Lion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Wicked Witch of the West is dead and you must keep your promise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want to go home to Kansas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“Yes,” says the Scarecrow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“You must give me a brain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“And you must give me a heart,” says the Tin Woodman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“And I want some courage,” says the Lion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“Is she really dead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asks the Wizard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“Yes, she is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the friends all say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“Come back tomorrow,” says the Wizard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“I must think about it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“No way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I’m going to eat you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shouts the angry Lion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1374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78313"/>
          </a:xfrm>
        </p:spPr>
        <p:txBody>
          <a:bodyPr/>
          <a:lstStyle/>
          <a:p>
            <a:pPr lvl="0"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Dorothy’s pet dog Toto, afraid of the Lion, jumps up and hits a big screen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falls over and the friends see a little old man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can’t believe their eyes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“Who are you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asks Dorothy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 am the Great Oz,” says the little man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“Please don’t hurt me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“But the Wizard is a big head with no body,” says Dorothy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“No, it’s a beautiful woman,” says the Scarecrow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“You’re wrong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It’s a monster with five eyes, five arms and five legs,” says the Tin Woodman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“No,” says the Lion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“The Wizard is a big ball of fire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2485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457952"/>
          </a:xfrm>
        </p:spPr>
        <p:txBody>
          <a:bodyPr/>
          <a:lstStyle/>
          <a:p>
            <a:pPr lvl="0"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“You are all wrong,” says the little man quietly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“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I’m from Kansas too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like travelling in hot-air balloons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That’s why I’m here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people here think I’m a wizard because I come from the sky,” says the little man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“I live inside this room and never go out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can’t let anyone see me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must make everyone think I’m a real wizard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 Emerald City isn’t green,” continued the little man sadly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“It just looks green, because everyone wears green glasses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have no magic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It’s only a trick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Everything here is a trick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indent="609600" algn="r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—Adapted from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Wonderful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Wizard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Oz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085103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            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many friends go to the Emerald City with Dorothy and Toto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667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2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3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667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4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5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84379" y="883438"/>
            <a:ext cx="2586445" cy="407241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874642" y="838146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B</a:t>
            </a:r>
            <a:endParaRPr lang="zh-CN" altLang="en-US" dirty="0"/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2924944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“I’m here with my friends—the Tin Woodman, the Scarecrow, and the Lion.”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一共是三个朋友。故选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390418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466715" algn="l"/>
                <a:tab pos="6862445" algn="l"/>
                <a:tab pos="7377430" algn="l"/>
                <a:tab pos="9617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Who makes the big screen fall over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667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Tin Woodman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Dorothy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667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Scarecrow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Toto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74533" y="838145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D</a:t>
            </a:r>
            <a:endParaRPr lang="zh-CN" altLang="en-US" dirty="0"/>
          </a:p>
        </p:txBody>
      </p:sp>
      <p:sp>
        <p:nvSpPr>
          <p:cNvPr id="5" name="内容占位符 2"/>
          <p:cNvSpPr txBox="1">
            <a:spLocks/>
          </p:cNvSpPr>
          <p:nvPr/>
        </p:nvSpPr>
        <p:spPr bwMode="auto">
          <a:xfrm>
            <a:off x="360854" y="2370762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“Dorothy’s pet dog Toto, afraid of the Lion, jumps up and hits a big screen. It falls over”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此处指托托让大屏幕掉了下来。故选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330402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can we know from the passage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Wizard of Oz promised to help Dorothy and her friends before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Wizard of Oz can use magic to turn into different shapes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Dorothy and her friends like the Wicked Witch of the West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Dorothy and her friends can see a green Emerald City without glasses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35848" y="820728"/>
            <a:ext cx="46743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 A</a:t>
            </a:r>
            <a:endParaRPr lang="zh-CN" altLang="en-US" dirty="0"/>
          </a:p>
        </p:txBody>
      </p:sp>
      <p:sp>
        <p:nvSpPr>
          <p:cNvPr id="5" name="内容占位符 3"/>
          <p:cNvSpPr txBox="1">
            <a:spLocks/>
          </p:cNvSpPr>
          <p:nvPr/>
        </p:nvSpPr>
        <p:spPr bwMode="auto">
          <a:xfrm>
            <a:off x="360854" y="3501008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 Wicked Witch of the West is dead and you must keep your promise. I want to go home to Kansas.”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巫师以前答应帮助多萝西和她的朋友们。故选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674685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460</TotalTime>
  <Words>543</Words>
  <Application>Microsoft Office PowerPoint</Application>
  <PresentationFormat>自定义</PresentationFormat>
  <Paragraphs>51</Paragraphs>
  <Slides>10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18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Windows User</cp:lastModifiedBy>
  <cp:revision>446</cp:revision>
  <dcterms:created xsi:type="dcterms:W3CDTF">2020-11-06T05:24:00Z</dcterms:created>
  <dcterms:modified xsi:type="dcterms:W3CDTF">2025-09-17T03:36:51Z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